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77D88-6413-404E-9487-D54840C0818B}" type="datetimeFigureOut">
              <a:rPr lang="pl-PL" smtClean="0"/>
              <a:t>09.10.2024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B75EB2A-79E0-40FD-A366-9CC6ADF0B9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2768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77D88-6413-404E-9487-D54840C0818B}" type="datetimeFigureOut">
              <a:rPr lang="pl-PL" smtClean="0"/>
              <a:t>09.10.2024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B75EB2A-79E0-40FD-A366-9CC6ADF0B9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5648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77D88-6413-404E-9487-D54840C0818B}" type="datetimeFigureOut">
              <a:rPr lang="pl-PL" smtClean="0"/>
              <a:t>09.10.2024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B75EB2A-79E0-40FD-A366-9CC6ADF0B9BC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27551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77D88-6413-404E-9487-D54840C0818B}" type="datetimeFigureOut">
              <a:rPr lang="pl-PL" smtClean="0"/>
              <a:t>09.10.2024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B75EB2A-79E0-40FD-A366-9CC6ADF0B9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1791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77D88-6413-404E-9487-D54840C0818B}" type="datetimeFigureOut">
              <a:rPr lang="pl-PL" smtClean="0"/>
              <a:t>09.10.2024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B75EB2A-79E0-40FD-A366-9CC6ADF0B9BC}" type="slidenum">
              <a:rPr lang="pl-PL" smtClean="0"/>
              <a:t>‹#›</a:t>
            </a:fld>
            <a:endParaRPr lang="pl-PL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94851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77D88-6413-404E-9487-D54840C0818B}" type="datetimeFigureOut">
              <a:rPr lang="pl-PL" smtClean="0"/>
              <a:t>09.10.2024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B75EB2A-79E0-40FD-A366-9CC6ADF0B9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28935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77D88-6413-404E-9487-D54840C0818B}" type="datetimeFigureOut">
              <a:rPr lang="pl-PL" smtClean="0"/>
              <a:t>09.10.2024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5EB2A-79E0-40FD-A366-9CC6ADF0B9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8101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77D88-6413-404E-9487-D54840C0818B}" type="datetimeFigureOut">
              <a:rPr lang="pl-PL" smtClean="0"/>
              <a:t>09.10.2024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5EB2A-79E0-40FD-A366-9CC6ADF0B9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2247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77D88-6413-404E-9487-D54840C0818B}" type="datetimeFigureOut">
              <a:rPr lang="pl-PL" smtClean="0"/>
              <a:t>09.10.2024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5EB2A-79E0-40FD-A366-9CC6ADF0B9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7217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77D88-6413-404E-9487-D54840C0818B}" type="datetimeFigureOut">
              <a:rPr lang="pl-PL" smtClean="0"/>
              <a:t>09.10.2024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B75EB2A-79E0-40FD-A366-9CC6ADF0B9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4940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77D88-6413-404E-9487-D54840C0818B}" type="datetimeFigureOut">
              <a:rPr lang="pl-PL" smtClean="0"/>
              <a:t>09.10.2024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B75EB2A-79E0-40FD-A366-9CC6ADF0B9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0212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77D88-6413-404E-9487-D54840C0818B}" type="datetimeFigureOut">
              <a:rPr lang="pl-PL" smtClean="0"/>
              <a:t>09.10.2024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B75EB2A-79E0-40FD-A366-9CC6ADF0B9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3213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77D88-6413-404E-9487-D54840C0818B}" type="datetimeFigureOut">
              <a:rPr lang="pl-PL" smtClean="0"/>
              <a:t>09.10.2024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5EB2A-79E0-40FD-A366-9CC6ADF0B9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80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77D88-6413-404E-9487-D54840C0818B}" type="datetimeFigureOut">
              <a:rPr lang="pl-PL" smtClean="0"/>
              <a:t>09.10.2024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5EB2A-79E0-40FD-A366-9CC6ADF0B9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827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77D88-6413-404E-9487-D54840C0818B}" type="datetimeFigureOut">
              <a:rPr lang="pl-PL" smtClean="0"/>
              <a:t>09.10.2024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5EB2A-79E0-40FD-A366-9CC6ADF0B9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3882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77D88-6413-404E-9487-D54840C0818B}" type="datetimeFigureOut">
              <a:rPr lang="pl-PL" smtClean="0"/>
              <a:t>09.10.2024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B75EB2A-79E0-40FD-A366-9CC6ADF0B9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5876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77D88-6413-404E-9487-D54840C0818B}" type="datetimeFigureOut">
              <a:rPr lang="pl-PL" smtClean="0"/>
              <a:t>09.10.2024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B75EB2A-79E0-40FD-A366-9CC6ADF0B9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12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Host" TargetMode="External"/><Relationship Id="rId2" Type="http://schemas.openxmlformats.org/officeDocument/2006/relationships/hyperlink" Target="https://pl.wikipedia.org/wiki/Koncentrator_sieciowy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349C8F2-7C43-4704-B56F-4B6DA683A4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3200" dirty="0"/>
              <a:t>Topologia sieci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4BB4F44-6EAA-4A0E-B7A1-3CAA582781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l-PL" b="1" dirty="0"/>
              <a:t>topologia fizyczna</a:t>
            </a:r>
            <a:r>
              <a:rPr lang="pl-PL" dirty="0"/>
              <a:t> opisuje sposoby fizycznej realizacji sieci komputerowej, jej układu przewodów, medium transmisyjnych. Poza połączeniem fizycznym hostów i ustaleniem standardu komunikacji, topologia fizyczna zapewnia bezbłędną transmisję danych. Topologia fizyczna jest ściśle powiązana z topologią logiczną np. </a:t>
            </a:r>
            <a:r>
              <a:rPr lang="pl-PL" dirty="0">
                <a:hlinkClick r:id="rId2" tooltip="Koncentrator sieciowy"/>
              </a:rPr>
              <a:t>koncentratory</a:t>
            </a:r>
            <a:r>
              <a:rPr lang="pl-PL" dirty="0"/>
              <a:t>, </a:t>
            </a:r>
            <a:r>
              <a:rPr lang="pl-PL" dirty="0">
                <a:hlinkClick r:id="rId3" tooltip="Host"/>
              </a:rPr>
              <a:t>hosty</a:t>
            </a:r>
            <a:r>
              <a:rPr lang="pl-PL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411372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7F0BD9-3EE6-4046-97B1-88B932E411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47124E5-794C-4636-8EE3-96AD89C914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5A96369-C146-4281-8850-839832EC9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40" y="491490"/>
            <a:ext cx="7741920" cy="587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438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2B1F13C-0D5B-4627-AF0D-57FEABFF08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B398BA9-3A2E-4E16-8104-10B708CD07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7DA1836-37D7-4237-AF6D-E52C2C356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610" y="491490"/>
            <a:ext cx="7764780" cy="587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068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E2520B-D5A2-47F8-993A-971D344A85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11BEB95-8F89-4D91-9ACA-F6197DDAA8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4C7C324-63BC-4980-84EA-3CFB545D3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370" y="487680"/>
            <a:ext cx="7795260" cy="588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772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383D7A3-5C21-4A98-A033-B54D0FB7DD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61E5741-F995-44A0-BDAE-CF68314302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93BF3BD-23E1-4EA9-87EA-43451CFED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20" y="502920"/>
            <a:ext cx="775716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774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F3E2E8-FE37-454F-929E-8BBFB1A9C1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B5A5D22-6E6D-47CF-84F3-EA71B9BB50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B220D8F-7728-4A15-A3A6-0A5C440F2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20" y="476250"/>
            <a:ext cx="775716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285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90A0F4-4ED6-4D46-9C7C-F2705DD35D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D9C4337-A417-4819-A0B3-6B2CD28DC7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C6F1812-6372-45C8-881F-05B64A4BE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50" y="487680"/>
            <a:ext cx="7734300" cy="588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646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5FFCC1-5D5C-4238-89F5-3CD7173612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47E336E-35CA-42F8-9137-55C477B3D1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75FA124-D314-4B5B-8B11-023D7B819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510" y="480060"/>
            <a:ext cx="7840980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522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A2580A-1027-45A6-A863-42EEAD1843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8B99A9E-E90A-4443-9733-42C3DDE874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2438AD1-6E28-47AF-86AB-61E880F72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510" y="480060"/>
            <a:ext cx="7840980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5487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53C0E2-E0AF-4DFA-BFC8-F504A0DFA8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2B90A08-3450-404D-AC8A-8D53BC52BF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FB191DA-9B93-4B15-866B-0932524B1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20" y="495300"/>
            <a:ext cx="775716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001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BCA96AE-BE62-4326-9D40-C706DFE5D0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9DC6B5D-3439-4981-8ABC-8EA2505EA6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1D9E448-C690-4833-8837-1586FEFBF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610" y="495300"/>
            <a:ext cx="776478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833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ACFD3CAA-63B2-4EF5-901C-E0B34FC8294D}"/>
              </a:ext>
            </a:extLst>
          </p:cNvPr>
          <p:cNvSpPr/>
          <p:nvPr/>
        </p:nvSpPr>
        <p:spPr>
          <a:xfrm>
            <a:off x="3048000" y="2413338"/>
            <a:ext cx="6096000" cy="221599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6600" dirty="0"/>
              <a:t>Definicja sieci</a:t>
            </a:r>
            <a:r>
              <a:rPr lang="pl-PL" dirty="0"/>
              <a:t> komputerowej to </a:t>
            </a:r>
            <a:r>
              <a:rPr lang="pl-PL" b="1" dirty="0"/>
              <a:t>grupa komputerów i innych urządzeń peryferyjnych (np.</a:t>
            </a:r>
            <a:r>
              <a:rPr lang="pl-PL" dirty="0"/>
              <a:t> </a:t>
            </a:r>
            <a:r>
              <a:rPr lang="pl-PL" b="1" dirty="0"/>
              <a:t>drukarek czy pamięci masowych), które są ze sobą połączone w celu dzielenia zasobów oraz wymiany danych</a:t>
            </a:r>
            <a:r>
              <a:rPr lang="pl-PL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401168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ABB48F0-A4BF-462D-BDF7-789857DD19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0B5CB55-581E-4D57-9BB2-9E39073AA5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87A8B27-3B88-4235-8B77-EC5E1DBB4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990" y="480060"/>
            <a:ext cx="7780020" cy="5897880"/>
          </a:xfrm>
          <a:prstGeom prst="rect">
            <a:avLst/>
          </a:prstGeom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6" name="Powiększenie slajdu 5">
                <a:extLst>
                  <a:ext uri="{FF2B5EF4-FFF2-40B4-BE49-F238E27FC236}">
                    <a16:creationId xmlns:a16="http://schemas.microsoft.com/office/drawing/2014/main" id="{C69226F2-49EE-4930-8C88-42CEE26F426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95680574"/>
                  </p:ext>
                </p:extLst>
              </p:nvPr>
            </p:nvGraphicFramePr>
            <p:xfrm>
              <a:off x="-690282" y="2217644"/>
              <a:ext cx="3048000" cy="1714500"/>
            </p:xfrm>
            <a:graphic>
              <a:graphicData uri="http://schemas.microsoft.com/office/powerpoint/2016/slidezoom">
                <pslz:sldZm>
                  <pslz:sldZmObj sldId="276" cId="4258513991">
                    <pslz:zmPr id="{17A9B069-8C08-4A5D-BC3A-9EF026B6AB04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6" name="Powiększenie slajdu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C69226F2-49EE-4930-8C88-42CEE26F426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690282" y="2217644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392026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3C3DA5-4D0A-42DD-A5E9-F6561FEBB6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07E4A44-E374-4920-BAE9-E67A5C21CB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025776A-CB60-4D8F-9B75-D0566167B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472440"/>
            <a:ext cx="7944522" cy="591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139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837FA3-1006-4551-B1F7-CBE0DFC781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0B5CE73-D2A4-4F18-8F2E-493F04026A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35AB970-EFFC-4827-8EC2-6108840A5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35" y="561863"/>
            <a:ext cx="8604100" cy="585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044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7500">
        <p15:prstTrans prst="curtains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9A85E0-6F78-43D2-925E-1C234AD25D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DBEE0FC-3701-42DE-B2EB-014EA5E61E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71735B6-5996-4274-A822-C309ADBFA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50" y="487680"/>
            <a:ext cx="7734300" cy="588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625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117432-5D0F-4572-B2BD-6171DBEA40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6483E8D-C09A-4BC5-8BAE-66FC73FF68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27405BB-27FF-4BA1-BCB4-BD933CE50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990" y="502920"/>
            <a:ext cx="778002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3059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76A15C-6A75-45A5-9292-C05EE45D8B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B4C585A-F086-4A30-809E-FD69A9AB8B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9082724-B208-48E0-BFAF-C76212ED6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230" y="491490"/>
            <a:ext cx="7749540" cy="587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642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5D7150-8F75-45F0-B7EE-EB11F1CA64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C980B29-EB2E-4EAA-8E1C-43B8E12445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1B5569D-2F95-457C-BBD0-752BACED7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180" y="495300"/>
            <a:ext cx="778764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43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C4311E-B80A-4138-B980-01C6B9C705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DA6160F-7B56-4552-8969-600BC9B196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D4C450F-56A2-4F0C-9E4C-BF1E30B5C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50" y="480060"/>
            <a:ext cx="7734300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62786"/>
      </p:ext>
    </p:extLst>
  </p:cSld>
  <p:clrMapOvr>
    <a:masterClrMapping/>
  </p:clrMapOvr>
  <p:transition spd="slow"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D831EF-3BAA-4EE4-9AC0-DE8C19592D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E567845-54E1-4C21-8C76-849FD68F1A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B841229-B841-4F5D-9114-83429DD2A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610" y="480060"/>
            <a:ext cx="7764780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64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F3D662-5625-4FF0-A780-F04221D7B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Budowa sieci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E417405-B531-460C-8E1C-4AE0E7952F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Budowa sieci komputerowych Sieć komputerowa składa się z wielu elementów, takich jak </a:t>
            </a:r>
            <a:r>
              <a:rPr lang="pl-PL" b="1" dirty="0"/>
              <a:t>komputery, przełączniki, routery, kable, punkty dostępowe, serwery i zapory ogniowe</a:t>
            </a:r>
            <a:r>
              <a:rPr lang="pl-PL" dirty="0"/>
              <a:t>. Każdy z tych elementów pełni określoną rolę w zapewnianiu komunikacji i wymiany danych między urządzeniami w sieci.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287532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62E1B4-AAA9-406B-9946-BC20CEF7C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Podział sieci 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D2F783D-7302-426E-BD8A-ADD39BD6EA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l-PL" b="1" dirty="0"/>
              <a:t>Podział sieci ze względu na wielkość</a:t>
            </a:r>
            <a:endParaRPr lang="pl-PL" dirty="0"/>
          </a:p>
          <a:p>
            <a:r>
              <a:rPr lang="pl-PL" dirty="0"/>
              <a:t>sieć PAN (Personal </a:t>
            </a:r>
            <a:r>
              <a:rPr lang="pl-PL" dirty="0" err="1"/>
              <a:t>Area</a:t>
            </a:r>
            <a:r>
              <a:rPr lang="pl-PL" dirty="0"/>
              <a:t> Network),</a:t>
            </a:r>
          </a:p>
          <a:p>
            <a:r>
              <a:rPr lang="pl-PL" dirty="0"/>
              <a:t>sieć LAN (</a:t>
            </a:r>
            <a:r>
              <a:rPr lang="pl-PL" dirty="0" err="1"/>
              <a:t>Local</a:t>
            </a:r>
            <a:r>
              <a:rPr lang="pl-PL" dirty="0"/>
              <a:t> </a:t>
            </a:r>
            <a:r>
              <a:rPr lang="pl-PL" dirty="0" err="1"/>
              <a:t>Area</a:t>
            </a:r>
            <a:r>
              <a:rPr lang="pl-PL" dirty="0"/>
              <a:t> Network),</a:t>
            </a:r>
          </a:p>
          <a:p>
            <a:r>
              <a:rPr lang="pl-PL" dirty="0"/>
              <a:t>sieć CAN (Campus </a:t>
            </a:r>
            <a:r>
              <a:rPr lang="pl-PL" dirty="0" err="1"/>
              <a:t>Area</a:t>
            </a:r>
            <a:r>
              <a:rPr lang="pl-PL" dirty="0"/>
              <a:t> Network),</a:t>
            </a:r>
          </a:p>
          <a:p>
            <a:r>
              <a:rPr lang="pl-PL" dirty="0"/>
              <a:t>sieć MAN (Metropolitan </a:t>
            </a:r>
            <a:r>
              <a:rPr lang="pl-PL" dirty="0" err="1"/>
              <a:t>Area</a:t>
            </a:r>
            <a:r>
              <a:rPr lang="pl-PL" dirty="0"/>
              <a:t> Network),</a:t>
            </a:r>
          </a:p>
          <a:p>
            <a:r>
              <a:rPr lang="pl-PL" dirty="0"/>
              <a:t>sieć WAN (</a:t>
            </a:r>
            <a:r>
              <a:rPr lang="pl-PL" dirty="0" err="1"/>
              <a:t>Wide</a:t>
            </a:r>
            <a:r>
              <a:rPr lang="pl-PL" dirty="0"/>
              <a:t> </a:t>
            </a:r>
            <a:r>
              <a:rPr lang="pl-PL" dirty="0" err="1"/>
              <a:t>Area</a:t>
            </a:r>
            <a:r>
              <a:rPr lang="pl-PL" dirty="0"/>
              <a:t> Network).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928750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C8DF26-F080-4F10-8323-113FAFAA01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2B1B232-6536-4967-AF99-8B5A5B0BBF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923FB77-4F99-487F-888B-3D4CC7237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20" y="480060"/>
            <a:ext cx="7757160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6078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1B23C5-7D40-4851-A605-B45EBB341C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80C5F19-239A-4C89-A7D6-98355715F7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524B8F8-6A48-4DF4-9174-A89FD1509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50" y="502920"/>
            <a:ext cx="773430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4874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1B78DC-B3D8-4032-BCE8-E75B2DFC57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F6B77D2-D1F5-45B8-8B71-3DDC6C56BE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DD11B98-E8E5-4562-956F-D684D411E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40" y="491490"/>
            <a:ext cx="7741920" cy="587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794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A60427-2084-46D5-ACFC-78FAC693E8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D6ED6D2-4010-4D73-9810-E7855B92E7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6F8C7A3-46B6-40BE-99E6-A14BC2234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472440"/>
            <a:ext cx="7802880" cy="591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498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204934-697A-4551-8AC1-EF2EBD5554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AAD1070-8FED-4B50-8913-C580FCF37D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210BE5E-964B-4551-87B0-2C7CC0F55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370" y="480060"/>
            <a:ext cx="7795260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095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muga">
  <a:themeElements>
    <a:clrScheme name="Smuga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mug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mug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63</TotalTime>
  <Words>171</Words>
  <Application>Microsoft Office PowerPoint</Application>
  <PresentationFormat>Panoramiczny</PresentationFormat>
  <Paragraphs>12</Paragraphs>
  <Slides>28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2" baseType="lpstr">
      <vt:lpstr>Arial</vt:lpstr>
      <vt:lpstr>Century Gothic</vt:lpstr>
      <vt:lpstr>Wingdings 3</vt:lpstr>
      <vt:lpstr>Smuga</vt:lpstr>
      <vt:lpstr>Topologia sieci </vt:lpstr>
      <vt:lpstr>Prezentacja programu PowerPoint</vt:lpstr>
      <vt:lpstr>Budowa sieci</vt:lpstr>
      <vt:lpstr>Podział sieci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Topologia sieci</dc:title>
  <dc:creator>Klasa 8</dc:creator>
  <cp:lastModifiedBy>Klasa 8</cp:lastModifiedBy>
  <cp:revision>7</cp:revision>
  <dcterms:created xsi:type="dcterms:W3CDTF">2024-09-25T12:01:19Z</dcterms:created>
  <dcterms:modified xsi:type="dcterms:W3CDTF">2024-10-09T11:59:45Z</dcterms:modified>
</cp:coreProperties>
</file>